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32" autoAdjust="0"/>
  </p:normalViewPr>
  <p:slideViewPr>
    <p:cSldViewPr>
      <p:cViewPr varScale="1">
        <p:scale>
          <a:sx n="65" d="100"/>
          <a:sy n="65" d="100"/>
        </p:scale>
        <p:origin x="8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A4AFD-56B4-4BA0-9240-BD46146BB059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8D1D9-F71D-4CA0-93E0-6CB12969E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9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Conservative</a:t>
            </a:r>
            <a:r>
              <a:rPr lang="en-US" baseline="0" dirty="0" smtClean="0"/>
              <a:t> estimates state millions of people living during Noah’s day, some suggest as high as 10 billion.</a:t>
            </a:r>
          </a:p>
          <a:p>
            <a:r>
              <a:rPr lang="en-US" baseline="0" dirty="0" smtClean="0"/>
              <a:t>600,000 men left Egypt – Ex. 12:37; Numbers 11:21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8D1D9-F71D-4CA0-93E0-6CB12969EC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23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have been given something,</a:t>
            </a:r>
            <a:r>
              <a:rPr lang="en-US" baseline="0" dirty="0" smtClean="0"/>
              <a:t> thus you have responsibility.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8D1D9-F71D-4CA0-93E0-6CB12969EC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84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4-28-14 – Richmond, MO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8D1D9-F71D-4CA0-93E0-6CB12969EC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2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0AA18-8EDC-419B-87C9-850B40B9E09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804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8667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7324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453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uiExpand="1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iterate type="lt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iterate type="lt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iterate type="lt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iterate type="lt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iterate type="lt">
                    <p:tmPct val="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604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3444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120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686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769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1ABA4E-CD72-497B-97AA-7213B3980F6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889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7892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49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Learning from the Few</a:t>
            </a:r>
            <a:endParaRPr lang="en-US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few things found in the bible.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Encarta Dictionary – North American Version</a:t>
            </a:r>
          </a:p>
          <a:p>
            <a:pPr lvl="1"/>
            <a:r>
              <a:rPr lang="en-US" dirty="0" smtClean="0"/>
              <a:t>“a grammatical word used to indicate that there are not many or hardly any people or things”</a:t>
            </a:r>
          </a:p>
          <a:p>
            <a:r>
              <a:rPr lang="en-US" dirty="0" smtClean="0"/>
              <a:t>American Heritage Dictionary</a:t>
            </a:r>
          </a:p>
          <a:p>
            <a:pPr lvl="1"/>
            <a:r>
              <a:rPr lang="en-US" dirty="0" smtClean="0"/>
              <a:t>“Amounting to or consisting of a small number”</a:t>
            </a:r>
          </a:p>
          <a:p>
            <a:r>
              <a:rPr lang="en-US" dirty="0" smtClean="0"/>
              <a:t>Phrases</a:t>
            </a:r>
          </a:p>
          <a:p>
            <a:pPr lvl="1"/>
            <a:r>
              <a:rPr lang="en-US" dirty="0" smtClean="0"/>
              <a:t>“few and far between”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needs of the many outweigh the needs of the few</a:t>
            </a:r>
            <a:r>
              <a:rPr lang="en-US" dirty="0" smtClean="0"/>
              <a:t>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Few Are Saved -Matthew 7:13-14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2648" y="1828800"/>
            <a:ext cx="81534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Everybody is going to heaven?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Matthew 7:13-14</a:t>
            </a:r>
          </a:p>
          <a:p>
            <a:pPr>
              <a:lnSpc>
                <a:spcPct val="90000"/>
              </a:lnSpc>
            </a:pPr>
            <a:r>
              <a:rPr lang="en-US" dirty="0"/>
              <a:t>How many are saved?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Few - Matthew 7:13-14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8 in days of Noah - 1 Peter 3:20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2 into Canaan - Numbers 32:11-12</a:t>
            </a:r>
          </a:p>
          <a:p>
            <a:pPr>
              <a:lnSpc>
                <a:spcPct val="90000"/>
              </a:lnSpc>
            </a:pPr>
            <a:r>
              <a:rPr lang="en-US" dirty="0"/>
              <a:t>Who goes to heaven?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Those who do the Father’s Will - Matt. 7:21-23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Those who fear and obey Jesus - Matt. 7:24-27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Those who strive to enter - Luke </a:t>
            </a:r>
            <a:r>
              <a:rPr lang="en-US" dirty="0" smtClean="0"/>
              <a:t>13:23-24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Those who are faithful to the end – Revelation 2:10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Laborers are few - Matthew 9:37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1845734"/>
            <a:ext cx="7543801" cy="4326466"/>
          </a:xfrm>
        </p:spPr>
        <p:txBody>
          <a:bodyPr/>
          <a:lstStyle/>
          <a:p>
            <a:r>
              <a:rPr lang="en-US" dirty="0" smtClean="0"/>
              <a:t>Few who </a:t>
            </a:r>
            <a:r>
              <a:rPr lang="en-US" dirty="0"/>
              <a:t>will care for spiritual welfare of </a:t>
            </a:r>
            <a:r>
              <a:rPr lang="en-US" dirty="0" smtClean="0"/>
              <a:t>others</a:t>
            </a:r>
            <a:endParaRPr lang="en-US" dirty="0"/>
          </a:p>
          <a:p>
            <a:pPr lvl="1"/>
            <a:r>
              <a:rPr lang="en-US" dirty="0"/>
              <a:t>Philippians </a:t>
            </a:r>
            <a:r>
              <a:rPr lang="en-US" dirty="0" smtClean="0"/>
              <a:t>2:19-22; Colossians 4:14; 2 Timothy 4:10</a:t>
            </a:r>
            <a:endParaRPr lang="en-US" dirty="0"/>
          </a:p>
          <a:p>
            <a:r>
              <a:rPr lang="en-US" dirty="0" smtClean="0"/>
              <a:t>Few who </a:t>
            </a:r>
            <a:r>
              <a:rPr lang="en-US" dirty="0"/>
              <a:t>will have a servant’s </a:t>
            </a:r>
            <a:r>
              <a:rPr lang="en-US" dirty="0" smtClean="0"/>
              <a:t>heart</a:t>
            </a:r>
            <a:endParaRPr lang="en-US" dirty="0"/>
          </a:p>
          <a:p>
            <a:pPr lvl="1"/>
            <a:r>
              <a:rPr lang="en-US" dirty="0"/>
              <a:t>Matthew 20:26-28; Philippians 2:5-8</a:t>
            </a:r>
          </a:p>
          <a:p>
            <a:r>
              <a:rPr lang="en-US" dirty="0" smtClean="0"/>
              <a:t>Few who </a:t>
            </a:r>
            <a:r>
              <a:rPr lang="en-US" dirty="0"/>
              <a:t>will serve and not be </a:t>
            </a:r>
            <a:r>
              <a:rPr lang="en-US" dirty="0" smtClean="0"/>
              <a:t>served</a:t>
            </a:r>
            <a:endParaRPr lang="en-US" dirty="0"/>
          </a:p>
          <a:p>
            <a:pPr lvl="1"/>
            <a:r>
              <a:rPr lang="en-US" dirty="0"/>
              <a:t>3 John </a:t>
            </a:r>
            <a:r>
              <a:rPr lang="en-US" dirty="0" smtClean="0"/>
              <a:t>9-10; 1 Peter 5:3</a:t>
            </a:r>
            <a:endParaRPr lang="en-US" dirty="0"/>
          </a:p>
          <a:p>
            <a:r>
              <a:rPr lang="en-US" dirty="0" smtClean="0"/>
              <a:t>Few who </a:t>
            </a:r>
            <a:r>
              <a:rPr lang="en-US" dirty="0"/>
              <a:t>will preach whole </a:t>
            </a:r>
            <a:r>
              <a:rPr lang="en-US" dirty="0" smtClean="0"/>
              <a:t>counsel</a:t>
            </a:r>
            <a:endParaRPr lang="en-US" dirty="0"/>
          </a:p>
          <a:p>
            <a:pPr lvl="1"/>
            <a:r>
              <a:rPr lang="en-US" dirty="0"/>
              <a:t>Acts </a:t>
            </a:r>
            <a:r>
              <a:rPr lang="en-US" dirty="0" smtClean="0"/>
              <a:t>20:26-28; Romans 16:17-18;  Galatians 4:12-18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59" y="990600"/>
            <a:ext cx="8382000" cy="685800"/>
          </a:xfrm>
        </p:spPr>
        <p:txBody>
          <a:bodyPr>
            <a:normAutofit/>
          </a:bodyPr>
          <a:lstStyle/>
          <a:p>
            <a:r>
              <a:rPr lang="en-US" dirty="0"/>
              <a:t>Faithful over few things - Mt. 25:21-23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Something has been placed into our </a:t>
            </a:r>
            <a:r>
              <a:rPr lang="en-US" dirty="0" smtClean="0"/>
              <a:t>hands</a:t>
            </a:r>
            <a:endParaRPr lang="en-US" dirty="0"/>
          </a:p>
          <a:p>
            <a:pPr lvl="1"/>
            <a:r>
              <a:rPr lang="en-US" dirty="0"/>
              <a:t>Matthew </a:t>
            </a:r>
            <a:r>
              <a:rPr lang="en-US" dirty="0" smtClean="0"/>
              <a:t>25:14-30</a:t>
            </a:r>
          </a:p>
          <a:p>
            <a:endParaRPr lang="en-US" dirty="0" smtClean="0"/>
          </a:p>
          <a:p>
            <a:r>
              <a:rPr lang="en-US" dirty="0" smtClean="0"/>
              <a:t>Differing amounts are irrelevant to faithfulness</a:t>
            </a:r>
          </a:p>
          <a:p>
            <a:pPr lvl="1"/>
            <a:r>
              <a:rPr lang="en-US" dirty="0" smtClean="0"/>
              <a:t>Matthew 25:23;  13:8, 23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Must be faithful in few things</a:t>
            </a:r>
          </a:p>
          <a:p>
            <a:pPr lvl="1"/>
            <a:r>
              <a:rPr lang="en-US" dirty="0"/>
              <a:t>Luke 16:10-13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Does Jesus have a few things against us?</a:t>
            </a:r>
          </a:p>
          <a:p>
            <a:pPr lvl="1"/>
            <a:r>
              <a:rPr lang="en-US"/>
              <a:t>Revelation 2:14, 20</a:t>
            </a:r>
          </a:p>
          <a:p>
            <a:pPr lvl="1"/>
            <a:endParaRPr lang="en-US"/>
          </a:p>
          <a:p>
            <a:r>
              <a:rPr lang="en-US"/>
              <a:t>Are we among the few who have not defiled themselves?</a:t>
            </a:r>
          </a:p>
          <a:p>
            <a:pPr lvl="1"/>
            <a:r>
              <a:rPr lang="en-US"/>
              <a:t>Revelation 3:4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Learning from the Few</a:t>
            </a:r>
            <a:endParaRPr lang="en-US" sz="6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few things found in the bible.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46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1612</TotalTime>
  <Words>342</Words>
  <Application>Microsoft Office PowerPoint</Application>
  <PresentationFormat>On-screen Show (4:3)</PresentationFormat>
  <Paragraphs>55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Retrospect</vt:lpstr>
      <vt:lpstr>Learning from the Few</vt:lpstr>
      <vt:lpstr>Few Defined</vt:lpstr>
      <vt:lpstr>Few Are Saved -Matthew 7:13-14</vt:lpstr>
      <vt:lpstr>Laborers are few - Matthew 9:37</vt:lpstr>
      <vt:lpstr>Faithful over few things - Mt. 25:21-23</vt:lpstr>
      <vt:lpstr>Conclusion</vt:lpstr>
      <vt:lpstr>Learning from the Few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Few Things</dc:title>
  <dc:creator>Adonis Bailey</dc:creator>
  <cp:lastModifiedBy>Adonis Bailey</cp:lastModifiedBy>
  <cp:revision>12</cp:revision>
  <dcterms:created xsi:type="dcterms:W3CDTF">2005-11-27T21:43:04Z</dcterms:created>
  <dcterms:modified xsi:type="dcterms:W3CDTF">2014-04-28T12:58:30Z</dcterms:modified>
</cp:coreProperties>
</file>