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C4C21-F73A-4BBD-A01E-F51469CC6AF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50A9E-DB59-4F3D-B090-3A3A6AED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11-12-05 – Richmond, </a:t>
            </a:r>
            <a:r>
              <a:rPr lang="en-US" dirty="0" smtClean="0"/>
              <a:t>MO (source, sermon by Gary Henry</a:t>
            </a:r>
            <a:r>
              <a:rPr lang="en-US" baseline="0" dirty="0" smtClean="0"/>
              <a:t> “Honesty With Ourselves”)</a:t>
            </a:r>
          </a:p>
          <a:p>
            <a:r>
              <a:rPr lang="en-US" baseline="0" dirty="0" smtClean="0"/>
              <a:t>4-27-14 – Richmond, MO (major revision)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0A9E-DB59-4F3D-B090-3A3A6AED73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11-12-05 – Richmond, 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50A9E-DB59-4F3D-B090-3A3A6AED73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B0A469-2040-4610-992A-D33025D3C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Examining Yourself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 Corinthians </a:t>
            </a:r>
            <a:r>
              <a:rPr lang="en-US" dirty="0" smtClean="0">
                <a:solidFill>
                  <a:schemeClr val="tx1"/>
                </a:solidFill>
              </a:rPr>
              <a:t>4:4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know ourselves </a:t>
            </a:r>
            <a:r>
              <a:rPr lang="en-US" dirty="0" smtClean="0"/>
              <a:t>best BUT we often see ourselves differently than we really are.</a:t>
            </a:r>
            <a:endParaRPr lang="en-US" dirty="0"/>
          </a:p>
          <a:p>
            <a:pPr lvl="1"/>
            <a:r>
              <a:rPr lang="en-US" dirty="0" smtClean="0"/>
              <a:t>Do you see yourself as humble, approachable, receptive to criticism, trustworthy, dependable, good communicator, sensitive, sympathetic, good listener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Could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smtClean="0"/>
              <a:t>be blinded to </a:t>
            </a:r>
            <a:r>
              <a:rPr lang="en-US" dirty="0" smtClean="0"/>
              <a:t>my true </a:t>
            </a:r>
            <a:r>
              <a:rPr lang="en-US" dirty="0" smtClean="0"/>
              <a:t>nature?</a:t>
            </a:r>
          </a:p>
          <a:p>
            <a:pPr lvl="1"/>
            <a:r>
              <a:rPr lang="en-US" dirty="0" smtClean="0"/>
              <a:t>Revelation 3:17</a:t>
            </a:r>
            <a:endParaRPr lang="en-US" dirty="0" smtClean="0"/>
          </a:p>
          <a:p>
            <a:r>
              <a:rPr lang="en-US" dirty="0" smtClean="0"/>
              <a:t>Is it possible for me to deceive myself?</a:t>
            </a:r>
            <a:endParaRPr lang="en-US" dirty="0" smtClean="0"/>
          </a:p>
          <a:p>
            <a:pPr lvl="1"/>
            <a:r>
              <a:rPr lang="en-US" dirty="0" smtClean="0"/>
              <a:t>Rom. </a:t>
            </a:r>
            <a:r>
              <a:rPr lang="en-US" dirty="0" smtClean="0"/>
              <a:t>12:3; </a:t>
            </a:r>
            <a:r>
              <a:rPr lang="en-US" dirty="0" smtClean="0"/>
              <a:t>1 Cor. 3:18; Gal. </a:t>
            </a:r>
            <a:r>
              <a:rPr lang="en-US" dirty="0" smtClean="0"/>
              <a:t>6:3; 1 John </a:t>
            </a:r>
            <a:r>
              <a:rPr lang="en-US" dirty="0" smtClean="0"/>
              <a:t>1:8</a:t>
            </a:r>
          </a:p>
          <a:p>
            <a:r>
              <a:rPr lang="en-US" dirty="0" smtClean="0"/>
              <a:t>Wherein might I deceive myself?</a:t>
            </a:r>
          </a:p>
          <a:p>
            <a:pPr lvl="1"/>
            <a:r>
              <a:rPr lang="en-US" dirty="0" smtClean="0"/>
              <a:t>1 Corinthians 6:9; 15:33; Galatians 6:7; James 1:13-18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&amp; Disadvantages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brethren can help when they:</a:t>
            </a:r>
          </a:p>
          <a:p>
            <a:pPr lvl="1"/>
            <a:r>
              <a:rPr lang="en-US" dirty="0" smtClean="0"/>
              <a:t>Exhort – 2 Thessalonians 3:12</a:t>
            </a:r>
          </a:p>
          <a:p>
            <a:pPr lvl="1"/>
            <a:r>
              <a:rPr lang="en-US" dirty="0" smtClean="0"/>
              <a:t>Rebuke – 1 Timothy 5:20; Galatians 2:14</a:t>
            </a:r>
            <a:endParaRPr lang="en-US" dirty="0"/>
          </a:p>
          <a:p>
            <a:pPr lvl="1"/>
            <a:r>
              <a:rPr lang="en-US" dirty="0" smtClean="0"/>
              <a:t>Reprove – Titus </a:t>
            </a:r>
            <a:r>
              <a:rPr lang="en-US" dirty="0" smtClean="0"/>
              <a:t>1:13</a:t>
            </a:r>
          </a:p>
          <a:p>
            <a:pPr lvl="1"/>
            <a:r>
              <a:rPr lang="en-US" dirty="0" smtClean="0"/>
              <a:t>Restore – James 5:19-20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Our attitude can help</a:t>
            </a:r>
          </a:p>
          <a:p>
            <a:pPr lvl="1"/>
            <a:r>
              <a:rPr lang="en-US" dirty="0" smtClean="0"/>
              <a:t>Proverbs 13:18; 17:10; 10:17; Psalm </a:t>
            </a:r>
            <a:r>
              <a:rPr lang="en-US" dirty="0" smtClean="0"/>
              <a:t>141:5</a:t>
            </a:r>
            <a:endParaRPr lang="en-US" dirty="0" smtClean="0"/>
          </a:p>
          <a:p>
            <a:r>
              <a:rPr lang="en-US" dirty="0" smtClean="0"/>
              <a:t>Our attitude can hurt</a:t>
            </a:r>
          </a:p>
          <a:p>
            <a:pPr lvl="1"/>
            <a:r>
              <a:rPr lang="en-US" dirty="0" smtClean="0"/>
              <a:t>Proverbs 13:1; Galatians 4:16; Amos 5:10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Gaining an Objective Perspective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7638"/>
            <a:ext cx="82296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If I choose to ignore the warnings of my brethren, I am delusional</a:t>
            </a:r>
          </a:p>
          <a:p>
            <a:pPr lvl="1"/>
            <a:r>
              <a:rPr lang="en-US" dirty="0" smtClean="0"/>
              <a:t>2 Thessalonians 2:8-12</a:t>
            </a:r>
          </a:p>
          <a:p>
            <a:pPr lvl="1"/>
            <a:r>
              <a:rPr lang="en-US" dirty="0" smtClean="0"/>
              <a:t>“false judgment or opinion” </a:t>
            </a:r>
            <a:r>
              <a:rPr lang="en-US" sz="1600" dirty="0" err="1" smtClean="0"/>
              <a:t>Zodhiates</a:t>
            </a:r>
            <a:endParaRPr lang="en-US" dirty="0" smtClean="0"/>
          </a:p>
          <a:p>
            <a:pPr lvl="1"/>
            <a:r>
              <a:rPr lang="en-US" dirty="0"/>
              <a:t>“an erroneous belief that is held in the face of evidence to the </a:t>
            </a:r>
            <a:r>
              <a:rPr lang="en-US" dirty="0" smtClean="0"/>
              <a:t>contrary” </a:t>
            </a:r>
            <a:r>
              <a:rPr lang="en-US" sz="1600" dirty="0" err="1" smtClean="0"/>
              <a:t>Wordnet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My </a:t>
            </a:r>
            <a:r>
              <a:rPr lang="en-US" dirty="0" smtClean="0"/>
              <a:t>salvation </a:t>
            </a:r>
            <a:r>
              <a:rPr lang="en-US" dirty="0"/>
              <a:t>depends </a:t>
            </a:r>
            <a:r>
              <a:rPr lang="en-US" dirty="0" smtClean="0"/>
              <a:t>upon me seeing myself through the eyes of God or His truth.</a:t>
            </a:r>
          </a:p>
          <a:p>
            <a:pPr lvl="1"/>
            <a:r>
              <a:rPr lang="en-US" dirty="0" smtClean="0"/>
              <a:t>1 Corinthians 4:4; 2 Corinthians 10:18</a:t>
            </a:r>
          </a:p>
          <a:p>
            <a:pPr lvl="1"/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Eternity Hangs in the Balance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2800" dirty="0"/>
              <a:t>Do we pray for help in seeing ourselves as God sees us?</a:t>
            </a:r>
          </a:p>
          <a:p>
            <a:endParaRPr kumimoji="0" lang="en-US" sz="2800" dirty="0"/>
          </a:p>
          <a:p>
            <a:r>
              <a:rPr kumimoji="0" lang="en-US" sz="2800" dirty="0"/>
              <a:t>Do we pray for friends who love our souls more than they love our friendship, friends who will not let us excuse or ignore our sins</a:t>
            </a:r>
            <a:r>
              <a:rPr kumimoji="0" lang="en-US" sz="2800" dirty="0" smtClean="0"/>
              <a:t>?</a:t>
            </a:r>
            <a:endParaRPr kumimoji="0" lang="en-US" sz="2800" b="1" i="1" dirty="0">
              <a:solidFill>
                <a:schemeClr val="accent2"/>
              </a:solidFill>
            </a:endParaRPr>
          </a:p>
          <a:p>
            <a:endParaRPr kumimoji="0" lang="en-US" sz="2800" b="1" dirty="0">
              <a:solidFill>
                <a:srgbClr val="008000"/>
              </a:solidFill>
            </a:endParaRPr>
          </a:p>
          <a:p>
            <a:r>
              <a:rPr kumimoji="0" lang="en-US" sz="2800" dirty="0"/>
              <a:t>Do we pray to be set in the midst of circumstances that will make us to see our true character?</a:t>
            </a:r>
            <a:endParaRPr kumimoji="0" lang="en-US" b="1" dirty="0">
              <a:solidFill>
                <a:srgbClr val="FF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Self-examination 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2800" dirty="0"/>
              <a:t>Do we pray for our secrets to be exposed &amp; would we be glad for the honesty this forces upon us? </a:t>
            </a:r>
          </a:p>
          <a:p>
            <a:endParaRPr kumimoji="0" lang="en-US" sz="2800" dirty="0"/>
          </a:p>
          <a:p>
            <a:r>
              <a:rPr kumimoji="0" lang="en-US" sz="2800" dirty="0"/>
              <a:t>Do we pray for every fault which we have hidden from ourselves to be brought out into the open light of truth</a:t>
            </a:r>
            <a:r>
              <a:rPr kumimoji="0" lang="en-US" sz="2800" dirty="0" smtClean="0"/>
              <a:t>?</a:t>
            </a:r>
          </a:p>
          <a:p>
            <a:pPr marL="109728" indent="0">
              <a:buNone/>
            </a:pPr>
            <a:endParaRPr kumimoji="0" lang="en-US" sz="2800" dirty="0">
              <a:solidFill>
                <a:srgbClr val="FF0000"/>
              </a:solidFill>
            </a:endParaRPr>
          </a:p>
          <a:p>
            <a:r>
              <a:rPr kumimoji="0" lang="en-US" sz="2800" dirty="0"/>
              <a:t>Do we pray for help in accepting even the most painful truth, so that we can change our ways</a:t>
            </a:r>
            <a:r>
              <a:rPr kumimoji="0" lang="en-US" sz="2800" dirty="0" smtClean="0"/>
              <a:t>?</a:t>
            </a:r>
            <a:endParaRPr kumimoji="0" lang="en-US" b="1" dirty="0">
              <a:solidFill>
                <a:srgbClr val="FF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Self-examination test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4267200"/>
          </a:xfrm>
        </p:spPr>
        <p:txBody>
          <a:bodyPr>
            <a:normAutofit/>
          </a:bodyPr>
          <a:lstStyle/>
          <a:p>
            <a:r>
              <a:rPr lang="en-US" dirty="0"/>
              <a:t>God knows the truth about us - - - Do we?</a:t>
            </a:r>
          </a:p>
          <a:p>
            <a:pPr lvl="1"/>
            <a:r>
              <a:rPr lang="en-US" dirty="0"/>
              <a:t>Hebrews 4:12-13</a:t>
            </a:r>
          </a:p>
          <a:p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/>
              <a:t>us to never “turn away” from the truth.</a:t>
            </a:r>
          </a:p>
          <a:p>
            <a:pPr lvl="1"/>
            <a:r>
              <a:rPr lang="en-US" dirty="0"/>
              <a:t>2 Timothy 4:3-4</a:t>
            </a:r>
          </a:p>
          <a:p>
            <a:endParaRPr lang="en-US" dirty="0" smtClean="0"/>
          </a:p>
          <a:p>
            <a:r>
              <a:rPr lang="en-US" dirty="0" smtClean="0"/>
              <a:t>Give </a:t>
            </a:r>
            <a:r>
              <a:rPr lang="en-US" dirty="0"/>
              <a:t>us brethren who will help us “come to our senses” about ourselves.</a:t>
            </a:r>
          </a:p>
          <a:p>
            <a:pPr lvl="1"/>
            <a:r>
              <a:rPr lang="en-US" dirty="0"/>
              <a:t>2 Timothy 2:24-26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Examining Yourself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 Corinthians </a:t>
            </a:r>
            <a:r>
              <a:rPr lang="en-US" dirty="0" smtClean="0">
                <a:solidFill>
                  <a:schemeClr val="tx1"/>
                </a:solidFill>
              </a:rPr>
              <a:t>4:4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1202</TotalTime>
  <Words>448</Words>
  <Application>Microsoft Office PowerPoint</Application>
  <PresentationFormat>On-screen Show (4:3)</PresentationFormat>
  <Paragraphs>58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Lucida Sans Unicode</vt:lpstr>
      <vt:lpstr>Times New Roman</vt:lpstr>
      <vt:lpstr>Verdana</vt:lpstr>
      <vt:lpstr>Wingdings 2</vt:lpstr>
      <vt:lpstr>Wingdings 3</vt:lpstr>
      <vt:lpstr>Calibri</vt:lpstr>
      <vt:lpstr>Concourse</vt:lpstr>
      <vt:lpstr>Examining Yourself</vt:lpstr>
      <vt:lpstr>Advantages &amp; Disadvantages</vt:lpstr>
      <vt:lpstr>Gaining an Objective Perspective</vt:lpstr>
      <vt:lpstr>Eternity Hangs in the Balance</vt:lpstr>
      <vt:lpstr>Self-examination test</vt:lpstr>
      <vt:lpstr>Self-examination test</vt:lpstr>
      <vt:lpstr>Conclusion</vt:lpstr>
      <vt:lpstr>Examining Yourself</vt:lpstr>
    </vt:vector>
  </TitlesOfParts>
  <Company>installed 10-13-02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well do you know you?</dc:title>
  <dc:creator>Adonis</dc:creator>
  <cp:lastModifiedBy>Adonis Bailey</cp:lastModifiedBy>
  <cp:revision>18</cp:revision>
  <cp:lastPrinted>2002-10-13T14:18:53Z</cp:lastPrinted>
  <dcterms:created xsi:type="dcterms:W3CDTF">2002-10-13T13:19:57Z</dcterms:created>
  <dcterms:modified xsi:type="dcterms:W3CDTF">2014-04-27T20:25:46Z</dcterms:modified>
</cp:coreProperties>
</file>