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7" d="100"/>
          <a:sy n="187" d="100"/>
        </p:scale>
        <p:origin x="-2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6/15/13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6/15/13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6/15/13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6/15/13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6/15/13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6/15/13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6/15/13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6/15/13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6/15/13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6/15/13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6/15/13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6/15/13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xmlns:p14="http://schemas.microsoft.com/office/powerpoint/2010/main" presetID="3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72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3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72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3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72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3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72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3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72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HEBREWS 10:35-39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59160" y="3162832"/>
            <a:ext cx="375094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Franklin Gothic"/>
                <a:cs typeface="Franklin Gothic"/>
              </a:rPr>
              <a:t>You have need of</a:t>
            </a:r>
            <a:endParaRPr lang="en-US" sz="3200" dirty="0">
              <a:latin typeface="Franklin Gothic"/>
              <a:cs typeface="Franklin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51160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Do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</a:t>
            </a:r>
            <a:r>
              <a:rPr lang="en-US" b="1" dirty="0" smtClean="0"/>
              <a:t>Endurance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triped Right Arrow 3"/>
          <p:cNvSpPr/>
          <p:nvPr/>
        </p:nvSpPr>
        <p:spPr>
          <a:xfrm>
            <a:off x="631616" y="1630000"/>
            <a:ext cx="8055184" cy="3973191"/>
          </a:xfrm>
          <a:prstGeom prst="stripedRightArrow">
            <a:avLst>
              <a:gd name="adj1" fmla="val 68803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pc="300" dirty="0" smtClean="0"/>
              <a:t>In Hope, Romans 5:3-5 &amp; Romans 8:24-25</a:t>
            </a:r>
            <a:endParaRPr lang="en-US" sz="2800" b="1" spc="300" dirty="0"/>
          </a:p>
        </p:txBody>
      </p:sp>
    </p:spTree>
    <p:extLst>
      <p:ext uri="{BB962C8B-B14F-4D97-AF65-F5344CB8AC3E}">
        <p14:creationId xmlns:p14="http://schemas.microsoft.com/office/powerpoint/2010/main" val="2149795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Do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</a:t>
            </a:r>
            <a:r>
              <a:rPr lang="en-US" b="1" dirty="0" smtClean="0"/>
              <a:t>Endurance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triped Right Arrow 3"/>
          <p:cNvSpPr/>
          <p:nvPr/>
        </p:nvSpPr>
        <p:spPr>
          <a:xfrm>
            <a:off x="631616" y="1630000"/>
            <a:ext cx="8055184" cy="3973191"/>
          </a:xfrm>
          <a:prstGeom prst="stripedRightArrow">
            <a:avLst>
              <a:gd name="adj1" fmla="val 68803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pc="300" dirty="0" smtClean="0"/>
              <a:t>With Joy, Colossians 1:11-12</a:t>
            </a:r>
            <a:endParaRPr lang="en-US" sz="2800" b="1" spc="300" dirty="0"/>
          </a:p>
        </p:txBody>
      </p:sp>
    </p:spTree>
    <p:extLst>
      <p:ext uri="{BB962C8B-B14F-4D97-AF65-F5344CB8AC3E}">
        <p14:creationId xmlns:p14="http://schemas.microsoft.com/office/powerpoint/2010/main" val="525299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Do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</a:t>
            </a:r>
            <a:r>
              <a:rPr lang="en-US" b="1" dirty="0" smtClean="0"/>
              <a:t>Endurance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triped Right Arrow 3"/>
          <p:cNvSpPr/>
          <p:nvPr/>
        </p:nvSpPr>
        <p:spPr>
          <a:xfrm>
            <a:off x="631616" y="1630000"/>
            <a:ext cx="8055184" cy="3973191"/>
          </a:xfrm>
          <a:prstGeom prst="stripedRightArrow">
            <a:avLst>
              <a:gd name="adj1" fmla="val 68803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pc="300" dirty="0" smtClean="0"/>
              <a:t>Viewing Glory! Luke 21:19</a:t>
            </a:r>
            <a:endParaRPr lang="en-US" sz="2800" b="1" spc="300" dirty="0"/>
          </a:p>
        </p:txBody>
      </p:sp>
    </p:spTree>
    <p:extLst>
      <p:ext uri="{BB962C8B-B14F-4D97-AF65-F5344CB8AC3E}">
        <p14:creationId xmlns:p14="http://schemas.microsoft.com/office/powerpoint/2010/main" val="1587146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“the ability to bear up under all things”</a:t>
            </a:r>
          </a:p>
          <a:p>
            <a:r>
              <a:rPr lang="en-US" dirty="0" smtClean="0"/>
              <a:t>Job had it, </a:t>
            </a:r>
            <a:r>
              <a:rPr lang="en-US" b="1" dirty="0" smtClean="0"/>
              <a:t>James 5:11</a:t>
            </a:r>
          </a:p>
          <a:p>
            <a:r>
              <a:rPr lang="en-US" i="1" dirty="0" smtClean="0"/>
              <a:t>The spirit that can bear things, not just with resignation, but with blazing hope!</a:t>
            </a:r>
          </a:p>
          <a:p>
            <a:r>
              <a:rPr lang="en-US" i="1" dirty="0" smtClean="0"/>
              <a:t>The spirit which bears things because it knows it leads to a glorious goal!</a:t>
            </a:r>
          </a:p>
          <a:p>
            <a:r>
              <a:rPr lang="en-US" i="1" dirty="0" smtClean="0"/>
              <a:t>The spirit which radiantly hopes for the dawn!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26067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Hebrew Christians &amp; Abraham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“And so, after he had patiently endured, he obtained the promise” </a:t>
            </a:r>
            <a:r>
              <a:rPr lang="en-US" dirty="0" smtClean="0"/>
              <a:t>– </a:t>
            </a:r>
            <a:r>
              <a:rPr lang="en-US" b="1" dirty="0" smtClean="0"/>
              <a:t>Hebrews 6:15</a:t>
            </a:r>
          </a:p>
          <a:p>
            <a:r>
              <a:rPr lang="en-US" i="1" dirty="0" smtClean="0"/>
              <a:t>“…So that, after you have done the will of God, you may receive the promise” </a:t>
            </a:r>
            <a:r>
              <a:rPr lang="en-US" dirty="0" smtClean="0"/>
              <a:t>– </a:t>
            </a:r>
            <a:r>
              <a:rPr lang="en-US" b="1" dirty="0" smtClean="0"/>
              <a:t>Hebrews 10:36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0675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Luke 16:22</a:t>
            </a:r>
          </a:p>
          <a:p>
            <a:pPr lvl="1"/>
            <a:r>
              <a:rPr lang="en-US" dirty="0" smtClean="0"/>
              <a:t>Carried by the angels to Abraham’s bosom</a:t>
            </a:r>
          </a:p>
          <a:p>
            <a:r>
              <a:rPr lang="en-US" b="1" dirty="0" smtClean="0"/>
              <a:t>2 Corinthians 5:6, 8</a:t>
            </a:r>
          </a:p>
          <a:p>
            <a:pPr lvl="1"/>
            <a:r>
              <a:rPr lang="en-US" dirty="0" smtClean="0"/>
              <a:t>Absent from the body = present with the Lord</a:t>
            </a:r>
          </a:p>
          <a:p>
            <a:r>
              <a:rPr lang="en-US" b="1" dirty="0" smtClean="0"/>
              <a:t>Philippians 1:23</a:t>
            </a:r>
          </a:p>
          <a:p>
            <a:pPr lvl="1"/>
            <a:r>
              <a:rPr lang="en-US" dirty="0" smtClean="0"/>
              <a:t>To depart and be with Christ is far 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750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You Quit!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to endure</a:t>
            </a:r>
          </a:p>
          <a:p>
            <a:r>
              <a:rPr lang="en-US" dirty="0" smtClean="0"/>
              <a:t>Bear up under the trials &amp; tribulations of life</a:t>
            </a:r>
          </a:p>
          <a:p>
            <a:r>
              <a:rPr lang="en-US" dirty="0" smtClean="0"/>
              <a:t>It will be worth it in the end!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09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7568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Hebrews 10:36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“For you have need of </a:t>
            </a:r>
            <a:r>
              <a:rPr lang="en-US" b="1" dirty="0" smtClean="0"/>
              <a:t>endurance</a:t>
            </a:r>
            <a:r>
              <a:rPr lang="en-US" dirty="0" smtClean="0"/>
              <a:t>, so that after you have done the will of God, you may receive the promise”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265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Temptation to Quit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“And you will be </a:t>
            </a:r>
            <a:r>
              <a:rPr lang="en-US" b="1" dirty="0" smtClean="0"/>
              <a:t>hated</a:t>
            </a:r>
            <a:r>
              <a:rPr lang="en-US" dirty="0" smtClean="0"/>
              <a:t> by all for My Name’s sake. But he who endures to the end will be saved” – Matthew 10:22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754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Danger is </a:t>
            </a:r>
            <a:r>
              <a:rPr lang="en-US" b="1" dirty="0" smtClean="0"/>
              <a:t>Real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“for we have become partakers of Christ </a:t>
            </a:r>
            <a:r>
              <a:rPr lang="en-US" b="1" dirty="0" smtClean="0">
                <a:solidFill>
                  <a:srgbClr val="3366FF"/>
                </a:solidFill>
              </a:rPr>
              <a:t>IF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we hold the beginning of our confidence steadfast to the end” – </a:t>
            </a:r>
            <a:r>
              <a:rPr lang="en-US" b="1" dirty="0" smtClean="0"/>
              <a:t>Hebrews 3:14</a:t>
            </a:r>
          </a:p>
          <a:p>
            <a:r>
              <a:rPr lang="en-US" dirty="0" smtClean="0"/>
              <a:t>“And let us not </a:t>
            </a:r>
            <a:r>
              <a:rPr lang="en-US" b="1" dirty="0" smtClean="0">
                <a:solidFill>
                  <a:srgbClr val="3366FF"/>
                </a:solidFill>
              </a:rPr>
              <a:t>grow weary </a:t>
            </a:r>
            <a:r>
              <a:rPr lang="en-US" dirty="0" smtClean="0"/>
              <a:t>while doing good, for in due season we shall reap </a:t>
            </a:r>
            <a:r>
              <a:rPr lang="en-US" b="1" dirty="0" smtClean="0">
                <a:solidFill>
                  <a:srgbClr val="3366FF"/>
                </a:solidFill>
              </a:rPr>
              <a:t>IF </a:t>
            </a:r>
            <a:r>
              <a:rPr lang="en-US" dirty="0" smtClean="0"/>
              <a:t>we do not lose heart” – </a:t>
            </a:r>
            <a:r>
              <a:rPr lang="en-US" b="1" dirty="0" smtClean="0"/>
              <a:t>Galatians 6:9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5983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800"/>
              </a:lnSpc>
            </a:pPr>
            <a:r>
              <a:rPr lang="en-US" dirty="0" smtClean="0"/>
              <a:t>Envious of the Wicked</a:t>
            </a:r>
            <a:br>
              <a:rPr lang="en-US" dirty="0" smtClean="0"/>
            </a:br>
            <a:r>
              <a:rPr lang="en-US" sz="2800" dirty="0" smtClean="0"/>
              <a:t>Psalm 73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ea"/>
              <a:buAutoNum type="circleNumDbPlain"/>
            </a:pPr>
            <a:r>
              <a:rPr lang="en-US" dirty="0" smtClean="0"/>
              <a:t>Truly </a:t>
            </a:r>
            <a:r>
              <a:rPr lang="en-US" dirty="0"/>
              <a:t>God is good to Israel</a:t>
            </a:r>
            <a:r>
              <a:rPr lang="en-US" dirty="0" smtClean="0"/>
              <a:t>, to </a:t>
            </a:r>
            <a:r>
              <a:rPr lang="en-US" dirty="0"/>
              <a:t>such as are pure in heart. 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dirty="0" smtClean="0"/>
              <a:t>But </a:t>
            </a:r>
            <a:r>
              <a:rPr lang="en-US" dirty="0"/>
              <a:t>as for me, my feet had almost stumbled</a:t>
            </a:r>
            <a:r>
              <a:rPr lang="en-US" dirty="0" smtClean="0"/>
              <a:t>; my </a:t>
            </a:r>
            <a:r>
              <a:rPr lang="en-US" dirty="0"/>
              <a:t>steps had nearly slipped. 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dirty="0" smtClean="0"/>
              <a:t>For </a:t>
            </a:r>
            <a:r>
              <a:rPr lang="en-US" dirty="0"/>
              <a:t>I was envious of the boastful</a:t>
            </a:r>
            <a:r>
              <a:rPr lang="en-US" dirty="0" smtClean="0"/>
              <a:t>, when </a:t>
            </a:r>
            <a:r>
              <a:rPr lang="en-US" dirty="0"/>
              <a:t>I saw the prosperity of the wicked. 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dirty="0" smtClean="0"/>
              <a:t>For </a:t>
            </a:r>
            <a:r>
              <a:rPr lang="en-US" dirty="0"/>
              <a:t>there are no pangs in their death</a:t>
            </a:r>
            <a:r>
              <a:rPr lang="en-US" dirty="0" smtClean="0"/>
              <a:t>, but </a:t>
            </a:r>
            <a:r>
              <a:rPr lang="en-US" dirty="0"/>
              <a:t>their strength is firm. 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dirty="0" smtClean="0"/>
              <a:t>They </a:t>
            </a:r>
            <a:r>
              <a:rPr lang="en-US" dirty="0"/>
              <a:t>are not in trouble as other men</a:t>
            </a:r>
            <a:r>
              <a:rPr lang="en-US" dirty="0" smtClean="0"/>
              <a:t>, nor </a:t>
            </a:r>
            <a:r>
              <a:rPr lang="en-US" dirty="0"/>
              <a:t>are they plagued like other men.</a:t>
            </a:r>
          </a:p>
        </p:txBody>
      </p:sp>
    </p:spTree>
    <p:extLst>
      <p:ext uri="{BB962C8B-B14F-4D97-AF65-F5344CB8AC3E}">
        <p14:creationId xmlns:p14="http://schemas.microsoft.com/office/powerpoint/2010/main" val="3802643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Quit?!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second after death, you will </a:t>
            </a:r>
            <a:r>
              <a:rPr lang="en-US" b="1" dirty="0" smtClean="0"/>
              <a:t>regret</a:t>
            </a:r>
            <a:r>
              <a:rPr lang="en-US" dirty="0" smtClean="0"/>
              <a:t> it!</a:t>
            </a:r>
          </a:p>
          <a:p>
            <a:pPr lvl="1"/>
            <a:r>
              <a:rPr lang="en-US" b="1" dirty="0" smtClean="0"/>
              <a:t>Luke 16:23 – </a:t>
            </a:r>
            <a:r>
              <a:rPr lang="en-US" dirty="0" smtClean="0"/>
              <a:t>“torments”</a:t>
            </a:r>
          </a:p>
          <a:p>
            <a:pPr lvl="1"/>
            <a:r>
              <a:rPr lang="en-US" b="1" dirty="0" smtClean="0"/>
              <a:t>Psalm 73:16-17</a:t>
            </a:r>
          </a:p>
          <a:p>
            <a:r>
              <a:rPr lang="en-US" dirty="0" smtClean="0"/>
              <a:t>You will lose your “great reward,” </a:t>
            </a:r>
            <a:r>
              <a:rPr lang="en-US" b="1" dirty="0" smtClean="0"/>
              <a:t>Heb. 10:35</a:t>
            </a:r>
          </a:p>
          <a:p>
            <a:pPr lvl="1"/>
            <a:r>
              <a:rPr lang="en-US" b="1" dirty="0" smtClean="0"/>
              <a:t>2 Timothy 2:11-13</a:t>
            </a:r>
          </a:p>
          <a:p>
            <a:pPr lvl="1"/>
            <a:r>
              <a:rPr lang="en-US" b="1" dirty="0" smtClean="0"/>
              <a:t>2 Corinthians 5:4, 6-7</a:t>
            </a:r>
          </a:p>
          <a:p>
            <a:r>
              <a:rPr lang="en-US" dirty="0" smtClean="0"/>
              <a:t>You will miss out on the day when the wicked will be envious of the righteous! </a:t>
            </a:r>
            <a:r>
              <a:rPr lang="en-US" b="1" dirty="0" smtClean="0"/>
              <a:t>2 Thess. 1:10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112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Do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</a:t>
            </a:r>
            <a:r>
              <a:rPr lang="en-US" b="1" dirty="0" smtClean="0"/>
              <a:t>Endurance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triped Right Arrow 3"/>
          <p:cNvSpPr/>
          <p:nvPr/>
        </p:nvSpPr>
        <p:spPr>
          <a:xfrm>
            <a:off x="631616" y="1630000"/>
            <a:ext cx="8055184" cy="3973191"/>
          </a:xfrm>
          <a:prstGeom prst="stripedRightArrow">
            <a:avLst>
              <a:gd name="adj1" fmla="val 68803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pc="300" dirty="0" smtClean="0"/>
              <a:t>E N D U R A N C E</a:t>
            </a:r>
            <a:endParaRPr lang="en-US" sz="4400" b="1" spc="300" dirty="0"/>
          </a:p>
        </p:txBody>
      </p:sp>
    </p:spTree>
    <p:extLst>
      <p:ext uri="{BB962C8B-B14F-4D97-AF65-F5344CB8AC3E}">
        <p14:creationId xmlns:p14="http://schemas.microsoft.com/office/powerpoint/2010/main" val="118412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Do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</a:t>
            </a:r>
            <a:r>
              <a:rPr lang="en-US" b="1" dirty="0" smtClean="0"/>
              <a:t>Endurance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triped Right Arrow 3"/>
          <p:cNvSpPr/>
          <p:nvPr/>
        </p:nvSpPr>
        <p:spPr>
          <a:xfrm>
            <a:off x="631616" y="1630000"/>
            <a:ext cx="8055184" cy="3973191"/>
          </a:xfrm>
          <a:prstGeom prst="stripedRightArrow">
            <a:avLst>
              <a:gd name="adj1" fmla="val 68803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pc="300" dirty="0" smtClean="0"/>
              <a:t>By Tribulations, Romans 5:3</a:t>
            </a:r>
            <a:endParaRPr lang="en-US" sz="2800" b="1" spc="300" dirty="0"/>
          </a:p>
        </p:txBody>
      </p:sp>
    </p:spTree>
    <p:extLst>
      <p:ext uri="{BB962C8B-B14F-4D97-AF65-F5344CB8AC3E}">
        <p14:creationId xmlns:p14="http://schemas.microsoft.com/office/powerpoint/2010/main" val="3180588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Do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</a:t>
            </a:r>
            <a:r>
              <a:rPr lang="en-US" b="1" dirty="0" smtClean="0"/>
              <a:t>Endurance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triped Right Arrow 3"/>
          <p:cNvSpPr/>
          <p:nvPr/>
        </p:nvSpPr>
        <p:spPr>
          <a:xfrm>
            <a:off x="631616" y="1630000"/>
            <a:ext cx="8055184" cy="3973191"/>
          </a:xfrm>
          <a:prstGeom prst="stripedRightArrow">
            <a:avLst>
              <a:gd name="adj1" fmla="val 68803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pc="300" dirty="0" smtClean="0"/>
              <a:t>By Faith, James 1:3</a:t>
            </a:r>
            <a:endParaRPr lang="en-US" sz="2800" b="1" spc="300" dirty="0"/>
          </a:p>
        </p:txBody>
      </p:sp>
    </p:spTree>
    <p:extLst>
      <p:ext uri="{BB962C8B-B14F-4D97-AF65-F5344CB8AC3E}">
        <p14:creationId xmlns:p14="http://schemas.microsoft.com/office/powerpoint/2010/main" val="2474469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31</TotalTime>
  <Words>586</Words>
  <Application>Microsoft Macintosh PowerPoint</Application>
  <PresentationFormat>On-screen Show (4:3)</PresentationFormat>
  <Paragraphs>62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Executive</vt:lpstr>
      <vt:lpstr>ENDURANCE</vt:lpstr>
      <vt:lpstr>Hebrews 10:36</vt:lpstr>
      <vt:lpstr>Temptation to Quit</vt:lpstr>
      <vt:lpstr>The Danger is Real</vt:lpstr>
      <vt:lpstr>Envious of the Wicked Psalm 73</vt:lpstr>
      <vt:lpstr>Why Not Quit?!</vt:lpstr>
      <vt:lpstr>How Do We Do It?</vt:lpstr>
      <vt:lpstr>How Do We Do It?</vt:lpstr>
      <vt:lpstr>How Do We Do It?</vt:lpstr>
      <vt:lpstr>How Do We Do It?</vt:lpstr>
      <vt:lpstr>How Do We Do It?</vt:lpstr>
      <vt:lpstr>How Do We Do It?</vt:lpstr>
      <vt:lpstr>ENDURANCE</vt:lpstr>
      <vt:lpstr>Hebrew Christians &amp; Abraham</vt:lpstr>
      <vt:lpstr>What About Us?</vt:lpstr>
      <vt:lpstr>Don’t You Quit!</vt:lpstr>
      <vt:lpstr>PowerPoint Presentation</vt:lpstr>
    </vt:vector>
  </TitlesOfParts>
  <Company>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ENDURANCE</dc:title>
  <dc:creator>Alan Goff</dc:creator>
  <cp:lastModifiedBy>Alan Goff</cp:lastModifiedBy>
  <cp:revision>5</cp:revision>
  <dcterms:created xsi:type="dcterms:W3CDTF">2013-06-15T16:15:11Z</dcterms:created>
  <dcterms:modified xsi:type="dcterms:W3CDTF">2013-06-15T16:46:59Z</dcterms:modified>
</cp:coreProperties>
</file>